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embeddedFontLst>
    <p:embeddedFont>
      <p:font typeface="Montserrat Heavy" charset="1" panose="00000A00000000000000"/>
      <p:regular r:id="rId8"/>
    </p:embeddedFont>
    <p:embeddedFont>
      <p:font typeface="Montserrat Bold" charset="1" panose="00000800000000000000"/>
      <p:regular r:id="rId9"/>
    </p:embeddedFont>
    <p:embeddedFont>
      <p:font typeface="Montserrat Classic Bold" charset="1" panose="00000800000000000000"/>
      <p:regular r:id="rId10"/>
    </p:embeddedFont>
    <p:embeddedFont>
      <p:font typeface="Montserrat" charset="1" panose="000005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1000"/>
            </a:blip>
            <a:stretch>
              <a:fillRect l="-22208" t="-17893" r="0" b="-17893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5926669" y="3354417"/>
            <a:ext cx="12066372" cy="2520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9699"/>
              </a:lnSpc>
            </a:pPr>
            <a:r>
              <a:rPr lang="en-US" sz="9999">
                <a:solidFill>
                  <a:srgbClr val="2B2730"/>
                </a:solidFill>
                <a:latin typeface="Montserrat Heavy"/>
              </a:rPr>
              <a:t>PRESENTATION TITLE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15182836" y="313042"/>
            <a:ext cx="1408752" cy="1410712"/>
          </a:xfrm>
          <a:custGeom>
            <a:avLst/>
            <a:gdLst/>
            <a:ahLst/>
            <a:cxnLst/>
            <a:rect r="r" b="b" t="t" l="l"/>
            <a:pathLst>
              <a:path h="1410712" w="1408752">
                <a:moveTo>
                  <a:pt x="0" y="0"/>
                </a:moveTo>
                <a:lnTo>
                  <a:pt x="1408751" y="0"/>
                </a:lnTo>
                <a:lnTo>
                  <a:pt x="1408751" y="1410713"/>
                </a:lnTo>
                <a:lnTo>
                  <a:pt x="0" y="141071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6711490" y="313042"/>
            <a:ext cx="1281551" cy="1415721"/>
          </a:xfrm>
          <a:custGeom>
            <a:avLst/>
            <a:gdLst/>
            <a:ahLst/>
            <a:cxnLst/>
            <a:rect r="r" b="b" t="t" l="l"/>
            <a:pathLst>
              <a:path h="1415721" w="1281551">
                <a:moveTo>
                  <a:pt x="0" y="0"/>
                </a:moveTo>
                <a:lnTo>
                  <a:pt x="1281551" y="0"/>
                </a:lnTo>
                <a:lnTo>
                  <a:pt x="1281551" y="1415721"/>
                </a:lnTo>
                <a:lnTo>
                  <a:pt x="0" y="141572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8894960" y="5691559"/>
            <a:ext cx="9098082" cy="7877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6453"/>
              </a:lnSpc>
            </a:pPr>
            <a:r>
              <a:rPr lang="en-US" sz="4609">
                <a:solidFill>
                  <a:srgbClr val="56941F"/>
                </a:solidFill>
                <a:latin typeface="Montserrat Bold"/>
              </a:rPr>
              <a:t>Name of Presenter</a:t>
            </a:r>
          </a:p>
        </p:txBody>
      </p:sp>
      <p:grpSp>
        <p:nvGrpSpPr>
          <p:cNvPr name="Group 7" id="7"/>
          <p:cNvGrpSpPr/>
          <p:nvPr/>
        </p:nvGrpSpPr>
        <p:grpSpPr>
          <a:xfrm rot="8670948">
            <a:off x="1486575" y="-1111374"/>
            <a:ext cx="3908903" cy="3420290"/>
            <a:chOff x="0" y="0"/>
            <a:chExt cx="812800" cy="7112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66700" cap="sq">
              <a:solidFill>
                <a:srgbClr val="FFD93D"/>
              </a:solidFill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8670948">
            <a:off x="-1161983" y="-540440"/>
            <a:ext cx="5186750" cy="4538406"/>
            <a:chOff x="0" y="0"/>
            <a:chExt cx="812800" cy="7112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66700" cap="sq">
              <a:solidFill>
                <a:srgbClr val="454545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-6158539">
            <a:off x="1860760" y="3043500"/>
            <a:ext cx="3364749" cy="2944155"/>
            <a:chOff x="0" y="0"/>
            <a:chExt cx="812800" cy="71120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14325" cap="sq">
              <a:solidFill>
                <a:srgbClr val="56941F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-10800000">
            <a:off x="3668420" y="5881884"/>
            <a:ext cx="4593799" cy="4019574"/>
            <a:chOff x="0" y="0"/>
            <a:chExt cx="812800" cy="7112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428625" cap="sq">
              <a:solidFill>
                <a:srgbClr val="FFD93D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3034700">
            <a:off x="-2668172" y="8235978"/>
            <a:ext cx="8199128" cy="4378800"/>
            <a:chOff x="0" y="0"/>
            <a:chExt cx="812800" cy="434081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434081"/>
            </a:xfrm>
            <a:custGeom>
              <a:avLst/>
              <a:gdLst/>
              <a:ahLst/>
              <a:cxnLst/>
              <a:rect r="r" b="b" t="t" l="l"/>
              <a:pathLst>
                <a:path h="434081" w="812800">
                  <a:moveTo>
                    <a:pt x="406400" y="43408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43408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42900" cap="sq">
              <a:solidFill>
                <a:srgbClr val="56941F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127000" y="2431"/>
              <a:ext cx="558800" cy="23011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-10800000">
            <a:off x="1431392" y="7471286"/>
            <a:ext cx="4593799" cy="4019574"/>
            <a:chOff x="0" y="0"/>
            <a:chExt cx="812800" cy="7112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428625" cap="sq">
              <a:solidFill>
                <a:srgbClr val="454545"/>
              </a:solidFill>
              <a:prstDash val="solid"/>
              <a:miter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3270948">
            <a:off x="5866428" y="7360632"/>
            <a:ext cx="2695630" cy="2358677"/>
            <a:chOff x="0" y="0"/>
            <a:chExt cx="812800" cy="7112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66700" cap="sq">
              <a:solidFill>
                <a:srgbClr val="454545"/>
              </a:solidFill>
              <a:prstDash val="solid"/>
              <a:miter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-7595668">
            <a:off x="3798900" y="5547295"/>
            <a:ext cx="1796624" cy="1572046"/>
            <a:chOff x="0" y="0"/>
            <a:chExt cx="812800" cy="7112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56941F"/>
            </a:solidFill>
            <a:ln cap="sq">
              <a:noFill/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2384389">
            <a:off x="-1055291" y="3737621"/>
            <a:ext cx="3798617" cy="3323790"/>
            <a:chOff x="0" y="0"/>
            <a:chExt cx="812800" cy="7112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428625" cap="sq">
              <a:solidFill>
                <a:srgbClr val="FFD93D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34" id="34"/>
          <p:cNvSpPr txBox="true"/>
          <p:nvPr/>
        </p:nvSpPr>
        <p:spPr>
          <a:xfrm rot="0">
            <a:off x="12525242" y="8710578"/>
            <a:ext cx="5467800" cy="5845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827"/>
              </a:lnSpc>
            </a:pPr>
            <a:r>
              <a:rPr lang="en-US" sz="3448">
                <a:solidFill>
                  <a:srgbClr val="56941F"/>
                </a:solidFill>
                <a:latin typeface="Montserrat Classic Bold"/>
              </a:rPr>
              <a:t>AFFILIATION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0337904" y="9247482"/>
            <a:ext cx="7655137" cy="482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055"/>
              </a:lnSpc>
            </a:pPr>
            <a:r>
              <a:rPr lang="en-US" sz="2896">
                <a:solidFill>
                  <a:srgbClr val="2B2730"/>
                </a:solidFill>
                <a:latin typeface="Montserrat Bold"/>
              </a:rPr>
              <a:t>AFFILIATION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8670948">
            <a:off x="375104" y="-486498"/>
            <a:ext cx="2443721" cy="2138256"/>
            <a:chOff x="0" y="0"/>
            <a:chExt cx="812800" cy="7112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66700" cap="sq">
              <a:solidFill>
                <a:srgbClr val="F8E69D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8670948">
            <a:off x="-359965" y="202741"/>
            <a:ext cx="3242590" cy="2837266"/>
            <a:chOff x="0" y="0"/>
            <a:chExt cx="812800" cy="7112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66700" cap="sq">
              <a:solidFill>
                <a:srgbClr val="C8C6C6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-6158539">
            <a:off x="1437630" y="1928765"/>
            <a:ext cx="2103533" cy="1840592"/>
            <a:chOff x="0" y="0"/>
            <a:chExt cx="812800" cy="7112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14325" cap="sq">
              <a:solidFill>
                <a:srgbClr val="A9CD89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2384389">
            <a:off x="646881" y="3647052"/>
            <a:ext cx="2505535" cy="2192343"/>
            <a:chOff x="0" y="0"/>
            <a:chExt cx="812800" cy="7112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428625" cap="sq">
              <a:solidFill>
                <a:srgbClr val="F8E69D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-5399999">
            <a:off x="946464" y="7444127"/>
            <a:ext cx="3013250" cy="2636594"/>
            <a:chOff x="0" y="0"/>
            <a:chExt cx="812800" cy="7112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428625" cap="sq">
              <a:solidFill>
                <a:srgbClr val="F8E69D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8434700">
            <a:off x="-1627187" y="4420493"/>
            <a:ext cx="5378124" cy="2872224"/>
            <a:chOff x="0" y="0"/>
            <a:chExt cx="812800" cy="434081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434081"/>
            </a:xfrm>
            <a:custGeom>
              <a:avLst/>
              <a:gdLst/>
              <a:ahLst/>
              <a:cxnLst/>
              <a:rect r="r" b="b" t="t" l="l"/>
              <a:pathLst>
                <a:path h="434081" w="812800">
                  <a:moveTo>
                    <a:pt x="406400" y="43408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43408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42900" cap="sq">
              <a:solidFill>
                <a:srgbClr val="A9CD89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127000" y="2431"/>
              <a:ext cx="558800" cy="23011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-5399999">
            <a:off x="539241" y="5946471"/>
            <a:ext cx="3013250" cy="2636594"/>
            <a:chOff x="0" y="0"/>
            <a:chExt cx="812800" cy="7112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428625" cap="sq">
              <a:solidFill>
                <a:srgbClr val="C8C6C6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8670948">
            <a:off x="1109061" y="8830780"/>
            <a:ext cx="1768168" cy="1547147"/>
            <a:chOff x="0" y="0"/>
            <a:chExt cx="812800" cy="7112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66700" cap="sq">
              <a:solidFill>
                <a:srgbClr val="C8C6C6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-2195668">
            <a:off x="3028337" y="7312890"/>
            <a:ext cx="1178475" cy="1031166"/>
            <a:chOff x="0" y="0"/>
            <a:chExt cx="812800" cy="7112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A9CD89"/>
            </a:solidFill>
            <a:ln cap="sq">
              <a:noFill/>
              <a:prstDash val="solid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-8782945">
            <a:off x="2704155" y="6260080"/>
            <a:ext cx="744606" cy="651531"/>
            <a:chOff x="0" y="0"/>
            <a:chExt cx="812800" cy="7112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F8E69D"/>
            </a:solidFill>
            <a:ln cap="sq">
              <a:noFill/>
              <a:prstDash val="solid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127000" y="22225"/>
              <a:ext cx="558800" cy="3587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32" id="32"/>
          <p:cNvSpPr txBox="true"/>
          <p:nvPr/>
        </p:nvSpPr>
        <p:spPr>
          <a:xfrm rot="0">
            <a:off x="1134792" y="1181100"/>
            <a:ext cx="12066372" cy="909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789"/>
              </a:lnSpc>
            </a:pPr>
            <a:r>
              <a:rPr lang="en-US" sz="6999">
                <a:solidFill>
                  <a:srgbClr val="2B2730"/>
                </a:solidFill>
                <a:latin typeface="Montserrat Heavy"/>
              </a:rPr>
              <a:t>INTRODUCTION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051122" y="2679700"/>
            <a:ext cx="13208178" cy="2463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56941F"/>
                </a:solidFill>
                <a:latin typeface="Montserrat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DAGH0AlJuvI</dc:identifier>
  <dcterms:modified xsi:type="dcterms:W3CDTF">2011-08-01T06:04:30Z</dcterms:modified>
  <cp:revision>1</cp:revision>
  <dc:title>4th ICSARD Presentation Template</dc:title>
</cp:coreProperties>
</file>